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88" d="100"/>
          <a:sy n="88" d="100"/>
        </p:scale>
        <p:origin x="468" y="66"/>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5/17/2019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5/17/2019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9" name="TextBox 28"/>
          <p:cNvSpPr txBox="1"/>
          <p:nvPr/>
        </p:nvSpPr>
        <p:spPr>
          <a:xfrm>
            <a:off x="4122167" y="6006868"/>
            <a:ext cx="3581400" cy="923330"/>
          </a:xfrm>
          <a:prstGeom prst="rect">
            <a:avLst/>
          </a:prstGeom>
          <a:noFill/>
        </p:spPr>
        <p:txBody>
          <a:bodyPr wrap="square" rtlCol="0">
            <a:spAutoFit/>
          </a:bodyPr>
          <a:lstStyle/>
          <a:p>
            <a:r>
              <a:rPr lang="en-US" dirty="0" smtClean="0">
                <a:solidFill>
                  <a:srgbClr val="FF0000"/>
                </a:solidFill>
              </a:rPr>
              <a:t>If we could pick color scheme for </a:t>
            </a:r>
            <a:r>
              <a:rPr lang="en-US" dirty="0" err="1" smtClean="0">
                <a:solidFill>
                  <a:srgbClr val="FF0000"/>
                </a:solidFill>
              </a:rPr>
              <a:t>rmd</a:t>
            </a:r>
            <a:r>
              <a:rPr lang="en-US" dirty="0" smtClean="0">
                <a:solidFill>
                  <a:srgbClr val="FF0000"/>
                </a:solidFill>
              </a:rPr>
              <a:t> for reference/query, I can mimic here</a:t>
            </a:r>
            <a:endParaRPr lang="en-US" dirty="0">
              <a:solidFill>
                <a:srgbClr val="FF0000"/>
              </a:solidFill>
            </a:endParaRPr>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286232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endParaRPr lang="en-US" sz="2000" dirty="0" smtClean="0"/>
          </a:p>
          <a:p>
            <a:endParaRPr lang="en-US" sz="2000" dirty="0" smtClean="0"/>
          </a:p>
          <a:p>
            <a:r>
              <a:rPr lang="en-US" sz="2000" dirty="0" smtClean="0"/>
              <a:t>Website</a:t>
            </a:r>
            <a:r>
              <a:rPr lang="en-US" sz="2000" dirty="0" smtClean="0"/>
              <a:t>:</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a:t>
            </a:r>
            <a:r>
              <a:rPr lang="en-US" sz="2000" dirty="0" smtClean="0"/>
              <a:t>identifications</a:t>
            </a:r>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Results generate a high-level graphic summary and a detailed report </a:t>
            </a:r>
            <a:endParaRPr lang="en-US" sz="2000" dirty="0" smtClean="0"/>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a:t>
            </a:r>
            <a:r>
              <a:rPr lang="en-US" sz="2000" dirty="0" smtClean="0"/>
              <a:t>thresholds per platform</a:t>
            </a:r>
          </a:p>
          <a:p>
            <a:pPr marL="285750" indent="-285750">
              <a:buFont typeface="Wingdings" panose="05000000000000000000" pitchFamily="2" charset="2"/>
              <a:buChar char="Ø"/>
            </a:pPr>
            <a:r>
              <a:rPr lang="en-US" sz="2000" dirty="0" smtClean="0"/>
              <a:t>Allow for shorter gradients or different loading </a:t>
            </a:r>
            <a:r>
              <a:rPr lang="en-US" sz="2000" dirty="0" smtClean="0"/>
              <a:t>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grpSp>
        <p:nvGrpSpPr>
          <p:cNvPr id="12" name="Group 11"/>
          <p:cNvGrpSpPr/>
          <p:nvPr/>
        </p:nvGrpSpPr>
        <p:grpSpPr>
          <a:xfrm>
            <a:off x="313449" y="3894748"/>
            <a:ext cx="6168573" cy="1858431"/>
            <a:chOff x="313449" y="3894748"/>
            <a:chExt cx="6168573"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97338" y="776748"/>
            <a:ext cx="11997323" cy="369332"/>
          </a:xfrm>
          <a:prstGeom prst="rect">
            <a:avLst/>
          </a:prstGeom>
          <a:noFill/>
        </p:spPr>
        <p:txBody>
          <a:bodyPr wrap="none" rtlCol="0">
            <a:spAutoFit/>
          </a:bodyPr>
          <a:lstStyle/>
          <a:p>
            <a:r>
              <a:rPr lang="en-US" dirty="0" smtClean="0"/>
              <a:t>By specifically focusing on a weekly QC sample run for system suitability, all our metrics/reports can be made with this in mind.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a:t>
            </a:r>
            <a:r>
              <a:rPr lang="en-US" sz="2400" cap="none" dirty="0" smtClean="0"/>
              <a:t>developed</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endParaRPr lang="en-US" dirty="0"/>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endParaRPr lang="en-US" dirty="0"/>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1893</TotalTime>
  <Words>1254</Words>
  <Application>Microsoft Office PowerPoint</Application>
  <PresentationFormat>Widescreen</PresentationFormat>
  <Paragraphs>237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Goals and Rationale</vt:lpstr>
      <vt:lpstr>Yet another tool!!!</vt:lpstr>
      <vt:lpstr>How was developed</vt:lpstr>
      <vt:lpstr>Machine Learning-based prediction of mobile phase pH and pump performance</vt:lpstr>
      <vt:lpstr>Autocorrelation based peak width determination</vt:lpstr>
      <vt:lpstr>Creating a measure of spray stability</vt:lpstr>
      <vt:lpstr>Example of a performance threshold – PSMs</vt:lpstr>
      <vt:lpstr>Peak capacity and MS2 rate and # PSM</vt:lpstr>
      <vt:lpstr>Focus on speed</vt:lpstr>
      <vt:lpstr>Current limitations of beta release</vt:lpstr>
      <vt:lpstr>Summary</vt:lpstr>
      <vt:lpstr>Short video demo</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108</cp:revision>
  <cp:lastPrinted>2016-08-26T14:48:49Z</cp:lastPrinted>
  <dcterms:created xsi:type="dcterms:W3CDTF">2016-08-08T19:52:15Z</dcterms:created>
  <dcterms:modified xsi:type="dcterms:W3CDTF">2019-05-17T14:38:58Z</dcterms:modified>
</cp:coreProperties>
</file>